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020e22fd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020e22fd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a251517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a251517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c06fe14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c06fe14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c06fe14c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c06fe14c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c06fe14c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c06fe14c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c06fe14c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c06fe14c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040a9dfa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040a9dfa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FzOdpGD-XgA38aXT1f2LADh3m7D_8QDu/view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qualifications.pearson.com/en/qualifications/edexcel-a-levels/drama-and-theatre-2016.html" TargetMode="External"/><Relationship Id="rId5" Type="http://schemas.openxmlformats.org/officeDocument/2006/relationships/hyperlink" Target="http://drive.google.com/file/d/1iEfe_QIRHDEvJWstYJiaim81rHMdhFPa/view" TargetMode="External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VABYgleqvfZvA4eJJGedNiPQPhGHdJSn/view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P3YVz92KX3t8VBhvkEUjnpDK-bviks8S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RDZN8TLzyIDy7NoU8tM1EFmdO1GURMar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a6Gl9QK_MjjfK8DKPmUgqDosQc0p6jsn/view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q9G3G-LGANRxpyhx2tGKKhlHdQJCdgr7/view" TargetMode="External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TqkRUxpQfZHS9_fneCTiQsVPIUkNNWuE/view" TargetMode="External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2446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AL Drama and Theatre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Mrs Millington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48" y="257377"/>
            <a:ext cx="2405901" cy="10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 title="Drama opening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200" y="439145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097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8" name="Google Shape;78;p14"/>
          <p:cNvSpPr txBox="1"/>
          <p:nvPr>
            <p:ph type="ctrTitle"/>
          </p:nvPr>
        </p:nvSpPr>
        <p:spPr>
          <a:xfrm>
            <a:off x="2167225" y="1191625"/>
            <a:ext cx="59433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</a:rPr>
              <a:t>Pearson/Edexcel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969925" y="2156125"/>
            <a:ext cx="7450800" cy="1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25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https://qualifications.pearson.com/en/qualifications/edexcel-a-levels/drama-and-theatre-2016.html</a:t>
            </a:r>
            <a:r>
              <a:rPr lang="en-GB" sz="2525">
                <a:latin typeface="Roboto"/>
                <a:ea typeface="Roboto"/>
                <a:cs typeface="Roboto"/>
                <a:sym typeface="Roboto"/>
              </a:rPr>
              <a:t> </a:t>
            </a:r>
            <a:endParaRPr sz="2525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25">
                <a:latin typeface="Roboto"/>
                <a:ea typeface="Roboto"/>
                <a:cs typeface="Roboto"/>
                <a:sym typeface="Roboto"/>
              </a:rPr>
              <a:t> </a:t>
            </a:r>
            <a:endParaRPr sz="2525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4" title="Slide 2 .2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800" y="1963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244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5561975" y="1103775"/>
            <a:ext cx="3580500" cy="22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3725"/>
              <a:t>Yasmine </a:t>
            </a:r>
            <a:endParaRPr sz="372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372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372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3725"/>
              <a:t>Year 13 </a:t>
            </a:r>
            <a:endParaRPr sz="3725"/>
          </a:p>
        </p:txBody>
      </p:sp>
      <p:pic>
        <p:nvPicPr>
          <p:cNvPr id="86" name="Google Shape;86;p15" title="Yasmine 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9050"/>
            <a:ext cx="5706976" cy="42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244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50400" y="445025"/>
            <a:ext cx="3407700" cy="862200"/>
          </a:xfrm>
          <a:prstGeom prst="rect">
            <a:avLst/>
          </a:prstGeom>
          <a:solidFill>
            <a:srgbClr val="1024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420">
                <a:latin typeface="Arial"/>
                <a:ea typeface="Arial"/>
                <a:cs typeface="Arial"/>
                <a:sym typeface="Arial"/>
              </a:rPr>
              <a:t>What do I need?</a:t>
            </a:r>
            <a:endParaRPr sz="34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194375" y="1889175"/>
            <a:ext cx="8836500" cy="30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GCSE Drama is not essential prior learning but you should demonstrate some passion for the subject and past drama participation</a:t>
            </a:r>
            <a:endParaRPr b="1" sz="5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GCSE English - grade 5 or above </a:t>
            </a:r>
            <a:endParaRPr b="1" sz="5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923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6223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Energy! Commitment! Creativity! Independence! Respect! Empathy! </a:t>
            </a:r>
            <a:endParaRPr b="1" sz="6223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 title="Slide 4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244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What will I study?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53525" y="1717800"/>
            <a:ext cx="4016400" cy="7677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</a:t>
            </a:r>
            <a:r>
              <a:rPr lang="en-GB" sz="37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in year 12</a:t>
            </a:r>
            <a:endParaRPr sz="37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46625" y="2515850"/>
            <a:ext cx="37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4795025" y="1717800"/>
            <a:ext cx="4265400" cy="7677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</a:t>
            </a:r>
            <a:r>
              <a:rPr lang="en-GB" sz="37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in year 13</a:t>
            </a:r>
            <a:endParaRPr sz="37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16450" y="2696875"/>
            <a:ext cx="40164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Drama Practitioners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Devising process and application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Advanced acting skills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Movement and voice workshops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Production roles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Set play - That Face by Polly Stenham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572000" y="2696875"/>
            <a:ext cx="4488300" cy="166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Second play text - Antigone by Sophocles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Performance</a:t>
            </a: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 technique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Group acting and monologue exam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Devising performance and log.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Analysis of live/ digital  theatre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Written paper - 2hrs 30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228725" y="277025"/>
            <a:ext cx="3666000" cy="461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erriweather"/>
                <a:ea typeface="Merriweather"/>
                <a:cs typeface="Merriweather"/>
                <a:sym typeface="Merriweather"/>
              </a:rPr>
              <a:t>60% practical   40% written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5" name="Google Shape;105;p17" title="Slide 5-1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726975"/>
            <a:ext cx="264125" cy="2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244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Is Drama A level right for me and my future?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/>
          <p:nvPr/>
        </p:nvSpPr>
        <p:spPr>
          <a:xfrm rot="-778017">
            <a:off x="1893943" y="2247662"/>
            <a:ext cx="4784138" cy="23895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YES !</a:t>
            </a:r>
          </a:p>
        </p:txBody>
      </p:sp>
      <p:pic>
        <p:nvPicPr>
          <p:cNvPr id="112" name="Google Shape;112;p18" title="Slide 6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6773" y="43853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2446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ctrTitle"/>
          </p:nvPr>
        </p:nvSpPr>
        <p:spPr>
          <a:xfrm>
            <a:off x="151875" y="157300"/>
            <a:ext cx="8520600" cy="1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lang="en-GB" sz="3100">
                <a:latin typeface="Arial"/>
                <a:ea typeface="Arial"/>
                <a:cs typeface="Arial"/>
                <a:sym typeface="Arial"/>
              </a:rPr>
              <a:t>don't</a:t>
            </a:r>
            <a:r>
              <a:rPr lang="en-GB" sz="3100">
                <a:latin typeface="Arial"/>
                <a:ea typeface="Arial"/>
                <a:cs typeface="Arial"/>
                <a:sym typeface="Arial"/>
              </a:rPr>
              <a:t> just take it from me !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5139475" y="1612825"/>
            <a:ext cx="3632700" cy="23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48" y="257377"/>
            <a:ext cx="2405901" cy="10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 title="Abi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10650"/>
            <a:ext cx="509955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5797325" y="1816200"/>
            <a:ext cx="2875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Abigail </a:t>
            </a:r>
            <a:endParaRPr sz="3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Top in the world 2015 </a:t>
            </a:r>
            <a:endParaRPr sz="3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    A level Performing Arts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2446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ctrTitle"/>
          </p:nvPr>
        </p:nvSpPr>
        <p:spPr>
          <a:xfrm>
            <a:off x="151875" y="157300"/>
            <a:ext cx="8520600" cy="1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Arial"/>
                <a:ea typeface="Arial"/>
                <a:cs typeface="Arial"/>
                <a:sym typeface="Arial"/>
              </a:rPr>
              <a:t>But don't just take it from me !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127" name="Google Shape;127;p20"/>
          <p:cNvSpPr txBox="1"/>
          <p:nvPr>
            <p:ph idx="1" type="subTitle"/>
          </p:nvPr>
        </p:nvSpPr>
        <p:spPr>
          <a:xfrm>
            <a:off x="5139475" y="1612825"/>
            <a:ext cx="3632700" cy="23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48" y="257377"/>
            <a:ext cx="2405901" cy="10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5797325" y="1816200"/>
            <a:ext cx="2875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Sophie </a:t>
            </a:r>
            <a:endParaRPr sz="3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Top in the world 2009</a:t>
            </a:r>
            <a:endParaRPr sz="3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            A level Drama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20" title="Movie on 22-02-2021 at 15.38 (1)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025" y="1050450"/>
            <a:ext cx="5357500" cy="38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